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0F89E1-98CF-4F27-B486-BA9677268F06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544F80-D952-470F-8E39-4852D262560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sc.discovery.com/videos/is-it-possible-real-life-iron-ma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cnet.com/8301-13772_3-20017778-52.html" TargetMode="External"/><Relationship Id="rId2" Type="http://schemas.openxmlformats.org/officeDocument/2006/relationships/hyperlink" Target="http://www.popsci.com/scitech/article/2008-04/building-real-iron-man?page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ticles.cnn.com/2010-11-11/tech/iron.man.suit_1_suit-moves-metal-suit-iron-man?_s=PM:TECH" TargetMode="External"/><Relationship Id="rId4" Type="http://schemas.openxmlformats.org/officeDocument/2006/relationships/hyperlink" Target="http://www.armytimes.com/news/2008/05/ap_roboticsuit_05150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dirty="0"/>
              <a:t>XOS 2 Exoskeleton Suit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971800"/>
            <a:ext cx="6400800" cy="1752600"/>
          </a:xfrm>
        </p:spPr>
        <p:txBody>
          <a:bodyPr/>
          <a:lstStyle/>
          <a:p>
            <a:r>
              <a:rPr lang="en-US" dirty="0"/>
              <a:t>Mr. Palmucci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91" y="1981200"/>
            <a:ext cx="2882682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3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Jobs/Careers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jobs this can provide are manufacturing the suits for the military.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have already created jobs by needing to be developed and then tested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While still in development stages, the XOS 2 will be mobile in the future.  </a:t>
            </a:r>
            <a:endParaRPr lang="en-US" b="1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  <a:p>
            <a:endParaRPr lang="en-US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It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will be able to operate on a battery or some type of alternative energy source.  </a:t>
            </a:r>
            <a:endParaRPr lang="en-US" b="1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  <a:p>
            <a:endParaRPr lang="en-US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It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will also become a full suit of armor rather than an exoskeleton and be bullet proof.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143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1600" y="5257800"/>
            <a:ext cx="6418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http://news.cnet.com/2300-11386_3-10004983-4.html?tag=mncol</a:t>
            </a:r>
          </a:p>
        </p:txBody>
      </p:sp>
    </p:spTree>
    <p:extLst>
      <p:ext uri="{BB962C8B-B14F-4D97-AF65-F5344CB8AC3E}">
        <p14:creationId xmlns:p14="http://schemas.microsoft.com/office/powerpoint/2010/main" val="28189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238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05000" y="5943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http://news.cnet.com/8301-13772_3-20017778-52.html</a:t>
            </a:r>
          </a:p>
        </p:txBody>
      </p:sp>
    </p:spTree>
    <p:extLst>
      <p:ext uri="{BB962C8B-B14F-4D97-AF65-F5344CB8AC3E}">
        <p14:creationId xmlns:p14="http://schemas.microsoft.com/office/powerpoint/2010/main" val="18217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24000"/>
            <a:ext cx="5238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47800" y="5410200"/>
            <a:ext cx="6418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http://news.cnet.com/2300-11386_3-10004983-7.html?tag=mncol</a:t>
            </a:r>
          </a:p>
        </p:txBody>
      </p:sp>
    </p:spTree>
    <p:extLst>
      <p:ext uri="{BB962C8B-B14F-4D97-AF65-F5344CB8AC3E}">
        <p14:creationId xmlns:p14="http://schemas.microsoft.com/office/powerpoint/2010/main" val="21574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sz="4000" dirty="0"/>
              <a:t>Discovery Channel Link</a:t>
            </a:r>
          </a:p>
          <a:p>
            <a:endParaRPr lang="en-US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92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www.popsci.com/scitech/article/2008-04/building-real-iron-man?page=1</a:t>
            </a:r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news.cnet.com/8301-13772_3-20017778-52.html</a:t>
            </a:r>
            <a:endParaRPr lang="en-US" dirty="0"/>
          </a:p>
          <a:p>
            <a:r>
              <a:rPr lang="en-US" dirty="0">
                <a:hlinkClick r:id="rId4"/>
              </a:rPr>
              <a:t>http://www.armytimes.com/news/2008/05/ap_roboticsuit_051508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r>
              <a:rPr lang="en-US" dirty="0">
                <a:hlinkClick r:id="rId5"/>
              </a:rPr>
              <a:t>http://articles.cnn.com/2010-11-11/tech/iron.man.suit_1_suit-moves-metal-suit-iron-man?_</a:t>
            </a:r>
            <a:r>
              <a:rPr lang="en-US" dirty="0" smtClean="0">
                <a:hlinkClick r:id="rId5"/>
              </a:rPr>
              <a:t>s=PM:TECH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a military defense contractor.</a:t>
            </a:r>
          </a:p>
          <a:p>
            <a:endParaRPr lang="en-US" dirty="0"/>
          </a:p>
          <a:p>
            <a:r>
              <a:rPr lang="en-US" dirty="0"/>
              <a:t>Design began in 2000.</a:t>
            </a:r>
          </a:p>
          <a:p>
            <a:endParaRPr lang="en-US" dirty="0"/>
          </a:p>
          <a:p>
            <a:r>
              <a:rPr lang="en-US" dirty="0"/>
              <a:t>Designer wanted to create a real life ironman suit.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Allow soldiers the ability to:</a:t>
            </a:r>
          </a:p>
          <a:p>
            <a:pPr marL="13716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lift </a:t>
            </a:r>
            <a:r>
              <a:rPr lang="en-US" dirty="0"/>
              <a:t>heavy </a:t>
            </a:r>
            <a:r>
              <a:rPr lang="en-US" dirty="0" smtClean="0"/>
              <a:t>objects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hike for long periods of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handle </a:t>
            </a:r>
            <a:r>
              <a:rPr lang="en-US" dirty="0"/>
              <a:t>heavy weapons with little or no fatigue. </a:t>
            </a:r>
          </a:p>
        </p:txBody>
      </p:sp>
    </p:spTree>
    <p:extLst>
      <p:ext uri="{BB962C8B-B14F-4D97-AF65-F5344CB8AC3E}">
        <p14:creationId xmlns:p14="http://schemas.microsoft.com/office/powerpoint/2010/main" val="4276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Robot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in Developmental Phases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only go as far as it’s power cord allows, since there are no batteries that can last long enough to power it for more than a few minutes at a time.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five years away from being realistically used by the military.  </a:t>
            </a:r>
          </a:p>
        </p:txBody>
      </p:sp>
    </p:spTree>
    <p:extLst>
      <p:ext uri="{BB962C8B-B14F-4D97-AF65-F5344CB8AC3E}">
        <p14:creationId xmlns:p14="http://schemas.microsoft.com/office/powerpoint/2010/main" val="26754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</a:t>
            </a:r>
            <a:r>
              <a:rPr lang="en-US" dirty="0" err="1" smtClean="0"/>
              <a:t>funcitonal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the XOS2 is not multi-functional.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only perform whatever task the operator is trying to perform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the Robot Programmed?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robot is controlled by the operator wearing the </a:t>
            </a:r>
            <a:r>
              <a:rPr lang="en-US" dirty="0" smtClean="0"/>
              <a:t>exoskeleton </a:t>
            </a:r>
            <a:r>
              <a:rPr lang="en-US" dirty="0"/>
              <a:t>suit.  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cannot be controlled by a computer. </a:t>
            </a:r>
          </a:p>
        </p:txBody>
      </p:sp>
    </p:spTree>
    <p:extLst>
      <p:ext uri="{BB962C8B-B14F-4D97-AF65-F5344CB8AC3E}">
        <p14:creationId xmlns:p14="http://schemas.microsoft.com/office/powerpoint/2010/main" val="7128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X0S 2 is loaded with sensors.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suit has 6 pressure sensors that react to the operators movement the instant they move.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sensors allow the advanced hydraulic system to flow through the suit to eliminate any stress to the user. </a:t>
            </a:r>
          </a:p>
        </p:txBody>
      </p:sp>
    </p:spTree>
    <p:extLst>
      <p:ext uri="{BB962C8B-B14F-4D97-AF65-F5344CB8AC3E}">
        <p14:creationId xmlns:p14="http://schemas.microsoft.com/office/powerpoint/2010/main" val="7918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Advantages/Disadvantages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57200" y="1600200"/>
          <a:ext cx="8229600" cy="201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7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Advantages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Disadvantages</a:t>
                      </a:r>
                      <a:endParaRPr lang="en-US" sz="1800" dirty="0"/>
                    </a:p>
                  </a:txBody>
                  <a:tcPr marT="45706" marB="45706"/>
                </a:tc>
              </a:tr>
              <a:tr h="6398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Allow operator</a:t>
                      </a:r>
                      <a:r>
                        <a:rPr lang="en-US" sz="1800" baseline="0" dirty="0" smtClean="0"/>
                        <a:t> to perform tasks without fatigue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Needs</a:t>
                      </a:r>
                      <a:r>
                        <a:rPr lang="en-US" sz="1800" baseline="0" dirty="0" smtClean="0"/>
                        <a:t> to be plugged in for power supply</a:t>
                      </a:r>
                      <a:endParaRPr lang="en-US" sz="1800" dirty="0"/>
                    </a:p>
                  </a:txBody>
                  <a:tcPr marT="45706" marB="45706"/>
                </a:tc>
              </a:tr>
              <a:tr h="3656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</a:t>
                      </a:r>
                      <a:r>
                        <a:rPr lang="en-US" sz="1800" baseline="0" dirty="0" smtClean="0"/>
                        <a:t> make 200 pounds feel like only 2.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If</a:t>
                      </a:r>
                      <a:r>
                        <a:rPr lang="en-US" sz="1800" baseline="0" dirty="0" smtClean="0"/>
                        <a:t> suit explodes, potentially deadly.</a:t>
                      </a:r>
                      <a:endParaRPr lang="en-US" sz="1800" dirty="0"/>
                    </a:p>
                  </a:txBody>
                  <a:tcPr marT="45706" marB="45706"/>
                </a:tc>
              </a:tr>
              <a:tr h="6398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Help soldiers perform dangerous task more safe.</a:t>
                      </a:r>
                      <a:endParaRPr 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Price</a:t>
                      </a:r>
                      <a:endParaRPr lang="en-US" sz="1800" dirty="0"/>
                    </a:p>
                  </a:txBody>
                  <a:tcPr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5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XOS 2 can </a:t>
            </a:r>
            <a:r>
              <a:rPr lang="en-US" dirty="0"/>
              <a:t>allow soldiers to function at a high level for a much longer period of time. </a:t>
            </a:r>
          </a:p>
        </p:txBody>
      </p:sp>
    </p:spTree>
    <p:extLst>
      <p:ext uri="{BB962C8B-B14F-4D97-AF65-F5344CB8AC3E}">
        <p14:creationId xmlns:p14="http://schemas.microsoft.com/office/powerpoint/2010/main" val="38672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381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XOS 2 Exoskeleton Suit</vt:lpstr>
      <vt:lpstr>History </vt:lpstr>
      <vt:lpstr>Tasks</vt:lpstr>
      <vt:lpstr>Where is the Robot Used?</vt:lpstr>
      <vt:lpstr>Multi-funcitonal?</vt:lpstr>
      <vt:lpstr>How is the Robot Programmed?</vt:lpstr>
      <vt:lpstr>Sensors</vt:lpstr>
      <vt:lpstr>Advantages/Disadvantages</vt:lpstr>
      <vt:lpstr>Impact</vt:lpstr>
      <vt:lpstr>Jobs/Careers</vt:lpstr>
      <vt:lpstr>The Future</vt:lpstr>
      <vt:lpstr>Pictures</vt:lpstr>
      <vt:lpstr>Pictures</vt:lpstr>
      <vt:lpstr>Pictures</vt:lpstr>
      <vt:lpstr>Video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XOS 2 Exoskeleton Suit</dc:title>
  <dc:creator>Joe Palmucci</dc:creator>
  <cp:lastModifiedBy>Joe Palmucci</cp:lastModifiedBy>
  <cp:revision>2</cp:revision>
  <dcterms:created xsi:type="dcterms:W3CDTF">2011-12-06T00:05:33Z</dcterms:created>
  <dcterms:modified xsi:type="dcterms:W3CDTF">2011-12-06T00:29:17Z</dcterms:modified>
</cp:coreProperties>
</file>